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01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275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2" autoAdjust="0"/>
    <p:restoredTop sz="94650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 custT="1"/>
      <dgm:spPr/>
      <dgm:t>
        <a:bodyPr/>
        <a:lstStyle/>
        <a:p>
          <a:r>
            <a:rPr lang="en-US" sz="700" dirty="0" err="1"/>
            <a:t>Approvigionamenti</a:t>
          </a:r>
          <a:endParaRPr lang="en-US" sz="700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 custT="1"/>
      <dgm:spPr/>
      <dgm:t>
        <a:bodyPr/>
        <a:lstStyle/>
        <a:p>
          <a:r>
            <a:rPr lang="en-US" sz="800" dirty="0" err="1"/>
            <a:t>Gestione</a:t>
          </a:r>
          <a:r>
            <a:rPr lang="en-US" sz="1100" dirty="0"/>
            <a:t> </a:t>
          </a:r>
          <a:r>
            <a:rPr lang="en-US" sz="800" dirty="0" err="1"/>
            <a:t>delle</a:t>
          </a:r>
          <a:r>
            <a:rPr lang="en-US" sz="1100" dirty="0"/>
            <a:t> </a:t>
          </a:r>
          <a:r>
            <a:rPr lang="en-US" sz="800" dirty="0" err="1"/>
            <a:t>risorse</a:t>
          </a:r>
          <a:r>
            <a:rPr lang="en-US" sz="1100" dirty="0"/>
            <a:t> </a:t>
          </a:r>
          <a:r>
            <a:rPr lang="en-US" sz="800" dirty="0" err="1"/>
            <a:t>umane</a:t>
          </a:r>
          <a:endParaRPr lang="en-US" sz="800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 custT="1"/>
      <dgm:spPr/>
      <dgm:t>
        <a:bodyPr/>
        <a:lstStyle/>
        <a:p>
          <a:r>
            <a:rPr lang="it-IT" sz="800" dirty="0"/>
            <a:t>Attività</a:t>
          </a:r>
          <a:r>
            <a:rPr lang="it-IT" sz="600" dirty="0"/>
            <a:t> </a:t>
          </a:r>
          <a:r>
            <a:rPr lang="it-IT" sz="800" dirty="0"/>
            <a:t>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 custScaleX="113059" custScaleY="108646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41" y="1404040"/>
          <a:ext cx="835955" cy="8359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64" y="1526463"/>
        <a:ext cx="591109" cy="591109"/>
      </dsp:txXfrm>
    </dsp:sp>
    <dsp:sp modelId="{6692948A-20AD-4E18-B833-65A5C7A04432}">
      <dsp:nvSpPr>
        <dsp:cNvPr id="0" name=""/>
        <dsp:cNvSpPr/>
      </dsp:nvSpPr>
      <dsp:spPr>
        <a:xfrm rot="16200000">
          <a:off x="2727667" y="1121641"/>
          <a:ext cx="153303" cy="284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50663" y="1201482"/>
        <a:ext cx="107312" cy="170534"/>
      </dsp:txXfrm>
    </dsp:sp>
    <dsp:sp modelId="{59B57A1D-F10F-4506-AE16-3BAB87B75C43}">
      <dsp:nvSpPr>
        <dsp:cNvPr id="0" name=""/>
        <dsp:cNvSpPr/>
      </dsp:nvSpPr>
      <dsp:spPr>
        <a:xfrm>
          <a:off x="2213617" y="-20500"/>
          <a:ext cx="1181403" cy="113529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Approvigionamenti</a:t>
          </a:r>
          <a:endParaRPr lang="en-US" sz="700" kern="1200" dirty="0"/>
        </a:p>
      </dsp:txBody>
      <dsp:txXfrm>
        <a:off x="2386629" y="145759"/>
        <a:ext cx="835379" cy="802772"/>
      </dsp:txXfrm>
    </dsp:sp>
    <dsp:sp modelId="{6F0CD613-B859-42A2-B779-B689A9C2E97D}">
      <dsp:nvSpPr>
        <dsp:cNvPr id="0" name=""/>
        <dsp:cNvSpPr/>
      </dsp:nvSpPr>
      <dsp:spPr>
        <a:xfrm>
          <a:off x="3295869" y="1679905"/>
          <a:ext cx="177244" cy="284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95869" y="1736750"/>
        <a:ext cx="124071" cy="170534"/>
      </dsp:txXfrm>
    </dsp:sp>
    <dsp:sp modelId="{5EF0C77B-BF09-4B25-B4B2-9AAB6D5E6B51}">
      <dsp:nvSpPr>
        <dsp:cNvPr id="0" name=""/>
        <dsp:cNvSpPr/>
      </dsp:nvSpPr>
      <dsp:spPr>
        <a:xfrm>
          <a:off x="3556720" y="1299545"/>
          <a:ext cx="1044944" cy="104494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Gestione</a:t>
          </a:r>
          <a:r>
            <a:rPr lang="en-US" sz="1100" kern="1200" dirty="0"/>
            <a:t> </a:t>
          </a:r>
          <a:r>
            <a:rPr lang="en-US" sz="800" kern="1200" dirty="0" err="1"/>
            <a:t>delle</a:t>
          </a:r>
          <a:r>
            <a:rPr lang="en-US" sz="1100" kern="1200" dirty="0"/>
            <a:t> </a:t>
          </a:r>
          <a:r>
            <a:rPr lang="en-US" sz="800" kern="1200" dirty="0" err="1"/>
            <a:t>risorse</a:t>
          </a:r>
          <a:r>
            <a:rPr lang="en-US" sz="1100" kern="1200" dirty="0"/>
            <a:t> </a:t>
          </a:r>
          <a:r>
            <a:rPr lang="en-US" sz="800" kern="1200" dirty="0" err="1"/>
            <a:t>umane</a:t>
          </a:r>
          <a:endParaRPr lang="en-US" sz="800" kern="1200" dirty="0"/>
        </a:p>
      </dsp:txBody>
      <dsp:txXfrm>
        <a:off x="3709749" y="1452574"/>
        <a:ext cx="738886" cy="738886"/>
      </dsp:txXfrm>
    </dsp:sp>
    <dsp:sp modelId="{591C2988-02D5-1B44-96E8-E52950EF6796}">
      <dsp:nvSpPr>
        <dsp:cNvPr id="0" name=""/>
        <dsp:cNvSpPr/>
      </dsp:nvSpPr>
      <dsp:spPr>
        <a:xfrm rot="5400000">
          <a:off x="2715696" y="2260078"/>
          <a:ext cx="177244" cy="284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2742283" y="2290337"/>
        <a:ext cx="124071" cy="170534"/>
      </dsp:txXfrm>
    </dsp:sp>
    <dsp:sp modelId="{A4C1E03C-E323-5846-87B6-BBF29C389D5C}">
      <dsp:nvSpPr>
        <dsp:cNvPr id="0" name=""/>
        <dsp:cNvSpPr/>
      </dsp:nvSpPr>
      <dsp:spPr>
        <a:xfrm>
          <a:off x="2281846" y="2574419"/>
          <a:ext cx="1044944" cy="104494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Sviluppo delle tecnologie</a:t>
          </a:r>
        </a:p>
      </dsp:txBody>
      <dsp:txXfrm>
        <a:off x="2434875" y="2727448"/>
        <a:ext cx="738886" cy="738886"/>
      </dsp:txXfrm>
    </dsp:sp>
    <dsp:sp modelId="{0DAE5D3D-C915-1944-ACCF-ACAD65212C84}">
      <dsp:nvSpPr>
        <dsp:cNvPr id="0" name=""/>
        <dsp:cNvSpPr/>
      </dsp:nvSpPr>
      <dsp:spPr>
        <a:xfrm rot="10800000">
          <a:off x="2135523" y="1679905"/>
          <a:ext cx="177244" cy="284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2188696" y="1736750"/>
        <a:ext cx="124071" cy="170534"/>
      </dsp:txXfrm>
    </dsp:sp>
    <dsp:sp modelId="{10C52346-6F36-9C4A-BFF7-CDE9A030FAE9}">
      <dsp:nvSpPr>
        <dsp:cNvPr id="0" name=""/>
        <dsp:cNvSpPr/>
      </dsp:nvSpPr>
      <dsp:spPr>
        <a:xfrm>
          <a:off x="1006973" y="1299545"/>
          <a:ext cx="1044944" cy="104494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Attività</a:t>
          </a:r>
          <a:r>
            <a:rPr lang="it-IT" sz="600" kern="1200" dirty="0"/>
            <a:t> </a:t>
          </a:r>
          <a:r>
            <a:rPr lang="it-IT" sz="800" kern="1200" dirty="0"/>
            <a:t>infrastrutturali</a:t>
          </a:r>
        </a:p>
      </dsp:txBody>
      <dsp:txXfrm>
        <a:off x="1160002" y="1452574"/>
        <a:ext cx="738886" cy="7388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818982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D4C1E3-1B6C-477F-EC20-8A5B33E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42" y="2973246"/>
            <a:ext cx="11543516" cy="2871521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59EE562-BD07-BC88-DF37-2DBBB8E0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247" y="2312416"/>
            <a:ext cx="8007506" cy="4149344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7C308E53-F0B3-CB41-A7A1-DCAB320E536F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5EC3E187-FF6E-C749-8E90-69CFA1E0D9FB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B6B43CCF-3751-0542-82E7-EAE3087CB4FA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6F5FB4E2-8EB7-224F-8B41-F63D076A1F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presentazione_ISBI</Template>
  <TotalTime>1309</TotalTime>
  <Words>3262</Words>
  <Application>Microsoft Macintosh PowerPoint</Application>
  <PresentationFormat>Widescreen</PresentationFormat>
  <Paragraphs>971</Paragraphs>
  <Slides>96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BPMN: Concordato preventivo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GIULIANO DI GIUSEPPE</dc:creator>
  <cp:lastModifiedBy>ALESSANDRO VANACORE</cp:lastModifiedBy>
  <cp:revision>6</cp:revision>
  <dcterms:created xsi:type="dcterms:W3CDTF">2022-12-06T15:00:01Z</dcterms:created>
  <dcterms:modified xsi:type="dcterms:W3CDTF">2022-12-09T18:49:31Z</dcterms:modified>
</cp:coreProperties>
</file>